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9"/>
        <p:guide pos="38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2-08-22 18.51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710" y="2312035"/>
            <a:ext cx="3263900" cy="245110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6015990" y="2728595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015990" y="3429000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015990" y="4077335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7630160" y="2287270"/>
            <a:ext cx="1209675" cy="2282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FPN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>
            <a:off x="8839835" y="2855595"/>
            <a:ext cx="10013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8839835" y="3825875"/>
            <a:ext cx="10013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9824720" y="2682875"/>
            <a:ext cx="648970" cy="372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seg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9824720" y="3639185"/>
            <a:ext cx="648970" cy="372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det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matching loss"/>
          <p:cNvPicPr>
            <a:picLocks noChangeAspect="1"/>
          </p:cNvPicPr>
          <p:nvPr/>
        </p:nvPicPr>
        <p:blipFill>
          <a:blip r:embed="rId1"/>
          <a:srcRect t="8009"/>
          <a:stretch>
            <a:fillRect/>
          </a:stretch>
        </p:blipFill>
        <p:spPr>
          <a:xfrm>
            <a:off x="1962785" y="362585"/>
            <a:ext cx="7694930" cy="63087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77995" y="4999355"/>
            <a:ext cx="3064510" cy="263525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曲线连接符 9"/>
          <p:cNvCxnSpPr/>
          <p:nvPr/>
        </p:nvCxnSpPr>
        <p:spPr>
          <a:xfrm rot="5400000">
            <a:off x="6007735" y="3208655"/>
            <a:ext cx="2966085" cy="505460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743825" y="2879090"/>
            <a:ext cx="889635" cy="340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FFFF00"/>
                </a:solidFill>
              </a:rPr>
              <a:t>二分图匹配</a:t>
            </a:r>
            <a:endParaRPr lang="zh-CN" altLang="en-US"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training pipline"/>
          <p:cNvPicPr>
            <a:picLocks noChangeAspect="1"/>
          </p:cNvPicPr>
          <p:nvPr/>
        </p:nvPicPr>
        <p:blipFill>
          <a:blip r:embed="rId1"/>
          <a:srcRect t="5611" b="963"/>
          <a:stretch>
            <a:fillRect/>
          </a:stretch>
        </p:blipFill>
        <p:spPr>
          <a:xfrm>
            <a:off x="2785110" y="225425"/>
            <a:ext cx="6466205" cy="6407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拼接截图"/>
          <p:cNvPicPr>
            <a:picLocks noChangeAspect="1"/>
          </p:cNvPicPr>
          <p:nvPr/>
        </p:nvPicPr>
        <p:blipFill>
          <a:blip r:embed="rId1"/>
          <a:srcRect t="8648" b="2398"/>
          <a:stretch>
            <a:fillRect/>
          </a:stretch>
        </p:blipFill>
        <p:spPr>
          <a:xfrm>
            <a:off x="1153795" y="378460"/>
            <a:ext cx="9884410" cy="6100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拼接截图"/>
          <p:cNvPicPr>
            <a:picLocks noChangeAspect="1"/>
          </p:cNvPicPr>
          <p:nvPr/>
        </p:nvPicPr>
        <p:blipFill>
          <a:blip r:embed="rId1"/>
          <a:srcRect t="6250" b="1130"/>
          <a:stretch>
            <a:fillRect/>
          </a:stretch>
        </p:blipFill>
        <p:spPr>
          <a:xfrm>
            <a:off x="2550160" y="318770"/>
            <a:ext cx="6871335" cy="6351905"/>
          </a:xfrm>
          <a:prstGeom prst="rect">
            <a:avLst/>
          </a:prstGeom>
        </p:spPr>
      </p:pic>
      <p:pic>
        <p:nvPicPr>
          <p:cNvPr id="4" name="图片 3" descr="截屏2022-08-23 18.35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2282190"/>
            <a:ext cx="5595620" cy="1304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2-08-23 18.5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2734945"/>
            <a:ext cx="11899900" cy="1663700"/>
          </a:xfrm>
          <a:prstGeom prst="rect">
            <a:avLst/>
          </a:prstGeom>
        </p:spPr>
      </p:pic>
      <p:pic>
        <p:nvPicPr>
          <p:cNvPr id="5" name="图片 4" descr="截屏2022-08-23 18.51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4398645"/>
            <a:ext cx="118491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拼接截图"/>
          <p:cNvPicPr>
            <a:picLocks noChangeAspect="1"/>
          </p:cNvPicPr>
          <p:nvPr/>
        </p:nvPicPr>
        <p:blipFill>
          <a:blip r:embed="rId1"/>
          <a:srcRect t="7370" b="806"/>
          <a:stretch>
            <a:fillRect/>
          </a:stretch>
        </p:blipFill>
        <p:spPr>
          <a:xfrm>
            <a:off x="1830070" y="280670"/>
            <a:ext cx="8399145" cy="629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523865" y="2374265"/>
            <a:ext cx="1285240" cy="39560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曲线连接符 5"/>
          <p:cNvCxnSpPr/>
          <p:nvPr/>
        </p:nvCxnSpPr>
        <p:spPr>
          <a:xfrm rot="5400000" flipV="1">
            <a:off x="5639435" y="3543935"/>
            <a:ext cx="2010410" cy="505460"/>
          </a:xfrm>
          <a:prstGeom prst="curvedConnector3">
            <a:avLst>
              <a:gd name="adj1" fmla="val 50032"/>
            </a:avLst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拼接截图"/>
          <p:cNvPicPr>
            <a:picLocks noChangeAspect="1"/>
          </p:cNvPicPr>
          <p:nvPr/>
        </p:nvPicPr>
        <p:blipFill>
          <a:blip r:embed="rId1"/>
          <a:srcRect t="12491"/>
          <a:stretch>
            <a:fillRect/>
          </a:stretch>
        </p:blipFill>
        <p:spPr>
          <a:xfrm>
            <a:off x="2154555" y="856615"/>
            <a:ext cx="7882255" cy="6001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拼接截图 (1)"/>
          <p:cNvPicPr>
            <a:picLocks noChangeAspect="1"/>
          </p:cNvPicPr>
          <p:nvPr/>
        </p:nvPicPr>
        <p:blipFill>
          <a:blip r:embed="rId1"/>
          <a:srcRect t="8963"/>
          <a:stretch>
            <a:fillRect/>
          </a:stretch>
        </p:blipFill>
        <p:spPr>
          <a:xfrm>
            <a:off x="1395730" y="614680"/>
            <a:ext cx="9400540" cy="6243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2-08-22 19.23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625" y="1736090"/>
            <a:ext cx="6045200" cy="2438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76145" y="2066290"/>
            <a:ext cx="2078355" cy="21082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56505" y="2602230"/>
            <a:ext cx="2078355" cy="21082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802505" y="2378710"/>
            <a:ext cx="74295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802505" y="2378710"/>
            <a:ext cx="0" cy="81407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2-08-22 19.43.01"/>
          <p:cNvPicPr>
            <a:picLocks noChangeAspect="1"/>
          </p:cNvPicPr>
          <p:nvPr/>
        </p:nvPicPr>
        <p:blipFill>
          <a:blip r:embed="rId1"/>
          <a:srcRect t="8391"/>
          <a:stretch>
            <a:fillRect/>
          </a:stretch>
        </p:blipFill>
        <p:spPr>
          <a:xfrm>
            <a:off x="1855470" y="744855"/>
            <a:ext cx="9438640" cy="56159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73580" y="1216025"/>
            <a:ext cx="785495" cy="828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ym typeface="+mn-ea"/>
              </a:rPr>
              <a:t>patch merging: </a:t>
            </a:r>
            <a:r>
              <a:rPr lang="zh-CN" altLang="en-US" sz="1000"/>
              <a:t>单边分辨率砍半</a:t>
            </a:r>
            <a:r>
              <a:rPr lang="en-US" altLang="zh-CN" sz="1000"/>
              <a:t>, </a:t>
            </a:r>
            <a:r>
              <a:rPr lang="zh-CN" altLang="en-US" sz="1000"/>
              <a:t>通道数翻倍</a:t>
            </a:r>
            <a:r>
              <a:rPr lang="en-US" altLang="zh-CN" sz="1000"/>
              <a:t>.</a:t>
            </a:r>
            <a:endParaRPr lang="en-US" altLang="zh-CN" sz="1000"/>
          </a:p>
          <a:p>
            <a:pPr algn="ctr"/>
            <a:endParaRPr lang="zh-CN" altLang="en-US" sz="1000"/>
          </a:p>
        </p:txBody>
      </p:sp>
      <p:sp>
        <p:nvSpPr>
          <p:cNvPr id="8" name="矩形 7"/>
          <p:cNvSpPr/>
          <p:nvPr/>
        </p:nvSpPr>
        <p:spPr>
          <a:xfrm>
            <a:off x="7893685" y="838200"/>
            <a:ext cx="635635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1x1conv</a:t>
            </a:r>
            <a:r>
              <a:rPr lang="zh-CN" altLang="en-US" sz="800"/>
              <a:t>：</a:t>
            </a:r>
            <a:r>
              <a:rPr lang="en-US" altLang="zh-CN" sz="800"/>
              <a:t> 4c-&gt;2c</a:t>
            </a:r>
            <a:endParaRPr lang="en-US" altLang="zh-CN" sz="800"/>
          </a:p>
        </p:txBody>
      </p:sp>
      <p:sp>
        <p:nvSpPr>
          <p:cNvPr id="9" name="矩形 8"/>
          <p:cNvSpPr/>
          <p:nvPr/>
        </p:nvSpPr>
        <p:spPr>
          <a:xfrm>
            <a:off x="8066405" y="1743075"/>
            <a:ext cx="2423160" cy="242316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曲线连接符 9"/>
          <p:cNvCxnSpPr/>
          <p:nvPr/>
        </p:nvCxnSpPr>
        <p:spPr>
          <a:xfrm rot="5400000" flipV="1">
            <a:off x="10483850" y="3115945"/>
            <a:ext cx="334010" cy="323215"/>
          </a:xfrm>
          <a:prstGeom prst="curvedConnector3">
            <a:avLst>
              <a:gd name="adj1" fmla="val 50095"/>
            </a:avLst>
          </a:prstGeom>
          <a:ln w="19050">
            <a:solidFill>
              <a:srgbClr val="20202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586085" y="3434080"/>
            <a:ext cx="1216025" cy="48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ym typeface="+mn-ea"/>
              </a:rPr>
              <a:t>两两</a:t>
            </a:r>
            <a:r>
              <a:rPr lang="en-US" altLang="zh-CN" sz="800">
                <a:sym typeface="+mn-ea"/>
              </a:rPr>
              <a:t>block</a:t>
            </a:r>
            <a:r>
              <a:rPr lang="zh-CN" altLang="en-US" sz="800">
                <a:sym typeface="+mn-ea"/>
              </a:rPr>
              <a:t>为一组做</a:t>
            </a:r>
            <a:endParaRPr lang="zh-CN" altLang="en-US" sz="800"/>
          </a:p>
          <a:p>
            <a:pPr algn="ctr"/>
            <a:r>
              <a:rPr lang="en-US" altLang="zh-CN" sz="800"/>
              <a:t>shift Windowss</a:t>
            </a:r>
            <a:r>
              <a:rPr lang="zh-CN" altLang="en-US" sz="800"/>
              <a:t>运算</a:t>
            </a:r>
            <a:endParaRPr lang="zh-CN" altLang="en-US" sz="800"/>
          </a:p>
          <a:p>
            <a:pPr algn="ctr"/>
            <a:endParaRPr lang="zh-CN" altLang="en-US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hift wind带来的计算节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40" y="332740"/>
            <a:ext cx="9066530" cy="5888990"/>
          </a:xfrm>
          <a:prstGeom prst="rect">
            <a:avLst/>
          </a:prstGeom>
        </p:spPr>
      </p:pic>
      <p:pic>
        <p:nvPicPr>
          <p:cNvPr id="5" name="图片 4" descr="截屏2022-08-22 20.07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0" y="3721100"/>
            <a:ext cx="4481195" cy="1995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5435" y="3681730"/>
            <a:ext cx="1701165" cy="9048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shift窗口快速计算2-mask加入"/>
          <p:cNvPicPr>
            <a:picLocks noChangeAspect="1"/>
          </p:cNvPicPr>
          <p:nvPr/>
        </p:nvPicPr>
        <p:blipFill>
          <a:blip r:embed="rId1"/>
          <a:srcRect t="7472"/>
          <a:stretch>
            <a:fillRect/>
          </a:stretch>
        </p:blipFill>
        <p:spPr>
          <a:xfrm>
            <a:off x="1423035" y="381635"/>
            <a:ext cx="9345295" cy="63455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31340" y="1623695"/>
            <a:ext cx="1504950" cy="1188720"/>
          </a:xfrm>
          <a:prstGeom prst="rect">
            <a:avLst/>
          </a:prstGeom>
          <a:noFill/>
          <a:ln w="28575">
            <a:solidFill>
              <a:srgbClr val="CC33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5400000" flipV="1">
            <a:off x="2055495" y="2969895"/>
            <a:ext cx="578485" cy="239395"/>
          </a:xfrm>
          <a:prstGeom prst="curvedConnector3">
            <a:avLst>
              <a:gd name="adj1" fmla="val 50055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eg-det-多尺度的必要性"/>
          <p:cNvPicPr>
            <a:picLocks noChangeAspect="1"/>
          </p:cNvPicPr>
          <p:nvPr/>
        </p:nvPicPr>
        <p:blipFill>
          <a:blip r:embed="rId1"/>
          <a:srcRect t="8079"/>
          <a:stretch>
            <a:fillRect/>
          </a:stretch>
        </p:blipFill>
        <p:spPr>
          <a:xfrm>
            <a:off x="1125220" y="623570"/>
            <a:ext cx="9133840" cy="5830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shift_patch之间有了overlap即可产生交互_r cross-window conn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831215"/>
            <a:ext cx="4135755" cy="2171065"/>
          </a:xfrm>
          <a:prstGeom prst="rect">
            <a:avLst/>
          </a:prstGeom>
        </p:spPr>
      </p:pic>
      <p:pic>
        <p:nvPicPr>
          <p:cNvPr id="4" name="图片 3" descr="截屏2022-08-23 11.05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155" y="831215"/>
            <a:ext cx="3636010" cy="21786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6117590" y="2843530"/>
            <a:ext cx="8724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截屏2022-08-23 11.20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55" y="3766820"/>
            <a:ext cx="8738870" cy="25958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85950" y="4017010"/>
            <a:ext cx="1428750" cy="143954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43350" y="4345305"/>
            <a:ext cx="1428750" cy="143954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笑脸 11"/>
          <p:cNvSpPr/>
          <p:nvPr/>
        </p:nvSpPr>
        <p:spPr>
          <a:xfrm>
            <a:off x="4852035" y="5325745"/>
            <a:ext cx="206375" cy="21907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截屏2022-08-23 14.36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0" y="1143000"/>
            <a:ext cx="8458200" cy="4572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94685" y="1541780"/>
            <a:ext cx="70866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training</a:t>
            </a:r>
            <a:endParaRPr lang="en-US" altLang="zh-CN" sz="1000"/>
          </a:p>
        </p:txBody>
      </p:sp>
      <p:sp>
        <p:nvSpPr>
          <p:cNvPr id="11" name="矩形 10"/>
          <p:cNvSpPr/>
          <p:nvPr/>
        </p:nvSpPr>
        <p:spPr>
          <a:xfrm>
            <a:off x="4714240" y="1541780"/>
            <a:ext cx="1125220" cy="26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fine-tuning</a:t>
            </a:r>
            <a:endParaRPr lang="en-US" altLang="zh-CN" sz="1000"/>
          </a:p>
        </p:txBody>
      </p:sp>
      <p:sp>
        <p:nvSpPr>
          <p:cNvPr id="13" name="矩形 12"/>
          <p:cNvSpPr/>
          <p:nvPr/>
        </p:nvSpPr>
        <p:spPr>
          <a:xfrm>
            <a:off x="4005580" y="1868805"/>
            <a:ext cx="70866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or</a:t>
            </a:r>
            <a:endParaRPr lang="en-US" altLang="zh-CN" sz="1000"/>
          </a:p>
        </p:txBody>
      </p:sp>
      <p:sp>
        <p:nvSpPr>
          <p:cNvPr id="14" name="圆角矩形 13"/>
          <p:cNvSpPr/>
          <p:nvPr/>
        </p:nvSpPr>
        <p:spPr>
          <a:xfrm>
            <a:off x="4816475" y="1868805"/>
            <a:ext cx="940435" cy="74485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sym typeface="+mn-ea"/>
              </a:rPr>
              <a:t>single linear layer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6" name="图片 15" descr="截屏2022-08-23 14.53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5506085"/>
            <a:ext cx="8909685" cy="1056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q和decoder做交互得到特征"/>
          <p:cNvPicPr>
            <a:picLocks noChangeAspect="1"/>
          </p:cNvPicPr>
          <p:nvPr/>
        </p:nvPicPr>
        <p:blipFill>
          <a:blip r:embed="rId1"/>
          <a:srcRect t="7204" b="1614"/>
          <a:stretch>
            <a:fillRect/>
          </a:stretch>
        </p:blipFill>
        <p:spPr>
          <a:xfrm>
            <a:off x="1798320" y="581660"/>
            <a:ext cx="7949565" cy="55949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52490" y="2407285"/>
            <a:ext cx="1001395" cy="285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object queue</a:t>
            </a:r>
            <a:endParaRPr lang="en-US" altLang="zh-CN" sz="1200"/>
          </a:p>
        </p:txBody>
      </p:sp>
      <p:sp>
        <p:nvSpPr>
          <p:cNvPr id="4" name="矩形 3"/>
          <p:cNvSpPr/>
          <p:nvPr/>
        </p:nvSpPr>
        <p:spPr>
          <a:xfrm>
            <a:off x="4744085" y="1341755"/>
            <a:ext cx="1307465" cy="560070"/>
          </a:xfrm>
          <a:prstGeom prst="rect">
            <a:avLst/>
          </a:prstGeom>
          <a:noFill/>
          <a:ln w="28575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曲线连接符 4"/>
          <p:cNvCxnSpPr/>
          <p:nvPr/>
        </p:nvCxnSpPr>
        <p:spPr>
          <a:xfrm rot="10800000" flipH="1" flipV="1">
            <a:off x="4743450" y="1621790"/>
            <a:ext cx="549275" cy="422910"/>
          </a:xfrm>
          <a:prstGeom prst="curvedConnector3">
            <a:avLst>
              <a:gd name="adj1" fmla="val -17341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" idx="1"/>
          </p:cNvCxnSpPr>
          <p:nvPr/>
        </p:nvCxnSpPr>
        <p:spPr>
          <a:xfrm rot="10800000">
            <a:off x="5567680" y="2033270"/>
            <a:ext cx="384175" cy="516255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截屏2022-08-23 16.22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80" y="370205"/>
            <a:ext cx="7249160" cy="906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WPS 文字</Application>
  <PresentationFormat>宽屏</PresentationFormat>
  <Paragraphs>27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</dc:creator>
  <cp:lastModifiedBy>ChenJ</cp:lastModifiedBy>
  <cp:revision>30</cp:revision>
  <dcterms:created xsi:type="dcterms:W3CDTF">2022-08-23T11:52:49Z</dcterms:created>
  <dcterms:modified xsi:type="dcterms:W3CDTF">2022-08-23T11:52:49Z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2052-4.2.2.6880</vt:lpwstr>
  </property>
  <property fmtid="{D5CDD505-2E9C-101B-9397-08002B2CF9AE}" pid="3" name="ICV">
    <vt:lpwstr>A9A4B838787EC423CB5F0363EE72980A</vt:lpwstr>
  </property>
</Properties>
</file>